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BCCB3E-ECD0-429B-BC00-BAA625632AF1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BC8914-D033-4345-831B-87C55D2976E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63028/" TargetMode="External"/><Relationship Id="rId2" Type="http://schemas.openxmlformats.org/officeDocument/2006/relationships/hyperlink" Target="http://www.rg.ru/2013/10/23/obr-do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o.ru/wp-content/uploads/2014/02/Metodicheskie-rekomendacii_finansy_DO.pdf" TargetMode="External"/><Relationship Id="rId2" Type="http://schemas.openxmlformats.org/officeDocument/2006/relationships/hyperlink" Target="http://www.firo.ru/wp-content/uploads/2014/02/Letter_01-52-22_05-382_07-02-201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g.ru/2010/10/20/teacher-dok.html" TargetMode="External"/><Relationship Id="rId5" Type="http://schemas.openxmlformats.org/officeDocument/2006/relationships/hyperlink" Target="http://www.rg.ru/2013/08/19/nomenklatura-site-dok.html" TargetMode="External"/><Relationship Id="rId4" Type="http://schemas.openxmlformats.org/officeDocument/2006/relationships/hyperlink" Target="http://www.firo.ru/wp-content/uploads/2014/02/Letter_08-24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/>
              <a:t>О реализации плана действий по обеспечению введения ФГОС дошкольного образования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7854696" cy="1752600"/>
          </a:xfrm>
        </p:spPr>
        <p:txBody>
          <a:bodyPr/>
          <a:lstStyle/>
          <a:p>
            <a:pPr algn="ctr"/>
            <a:r>
              <a:rPr lang="ru-RU" dirty="0" smtClean="0"/>
              <a:t>Зотова Юлия Владимировна, </a:t>
            </a:r>
          </a:p>
          <a:p>
            <a:pPr algn="ctr"/>
            <a:r>
              <a:rPr lang="ru-RU" dirty="0" smtClean="0"/>
              <a:t>заместитель начальника управления – начальник отдела общего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Нормативные акты </a:t>
            </a:r>
            <a:br>
              <a:rPr lang="ru-RU" dirty="0" smtClean="0"/>
            </a:br>
            <a:r>
              <a:rPr lang="ru-RU" dirty="0" smtClean="0"/>
              <a:t>по введению ФГОС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Autofit/>
          </a:bodyPr>
          <a:lstStyle/>
          <a:p>
            <a:r>
              <a:rPr lang="ru-RU" sz="1900" dirty="0" smtClean="0"/>
              <a:t>Приказ </a:t>
            </a:r>
            <a:r>
              <a:rPr lang="ru-RU" sz="1900" dirty="0" err="1" smtClean="0"/>
              <a:t>Минорнауки</a:t>
            </a:r>
            <a:r>
              <a:rPr lang="ru-RU" sz="1900" dirty="0" smtClean="0"/>
              <a:t> России от 17 октября 2013 г. </a:t>
            </a:r>
            <a:br>
              <a:rPr lang="ru-RU" sz="1900" dirty="0" smtClean="0"/>
            </a:br>
            <a:r>
              <a:rPr lang="ru-RU" sz="1900" dirty="0" smtClean="0"/>
              <a:t>№ 1155 «Об утверждении Федерального государственного образовательного стандарта дошкольного образования»</a:t>
            </a:r>
          </a:p>
          <a:p>
            <a:r>
              <a:rPr lang="ru-RU" sz="1900" dirty="0" smtClean="0"/>
              <a:t>План действий по обеспечению введения Федерального государственного образовательного стандарта дошкольного образования, утвержденный 31.12.2013 г.</a:t>
            </a:r>
          </a:p>
          <a:p>
            <a:r>
              <a:rPr lang="ru-RU" sz="1900" dirty="0" smtClean="0"/>
              <a:t>Приказ </a:t>
            </a:r>
            <a:r>
              <a:rPr lang="ru-RU" sz="1900" dirty="0" err="1" smtClean="0"/>
              <a:t>Минобрнауки</a:t>
            </a:r>
            <a:r>
              <a:rPr lang="ru-RU" sz="1900" dirty="0" smtClean="0"/>
              <a:t> России от 30.08.2013 N 1014 </a:t>
            </a:r>
            <a:br>
              <a:rPr lang="ru-RU" sz="1900" dirty="0" smtClean="0"/>
            </a:br>
            <a:r>
              <a:rPr lang="ru-RU" sz="1900" dirty="0" smtClean="0"/>
              <a:t>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</a:p>
          <a:p>
            <a:pPr>
              <a:buNone/>
            </a:pPr>
            <a:r>
              <a:rPr lang="en-US" sz="1900" dirty="0" smtClean="0">
                <a:hlinkClick r:id="rId2"/>
              </a:rPr>
              <a:t>http://www.rg.ru/2013/10/23/obr-dok.html</a:t>
            </a:r>
            <a:endParaRPr lang="ru-RU" sz="1900" dirty="0" smtClean="0"/>
          </a:p>
          <a:p>
            <a:r>
              <a:rPr lang="ru-RU" sz="1900" dirty="0" smtClean="0"/>
              <a:t>Приказ </a:t>
            </a:r>
            <a:r>
              <a:rPr lang="ru-RU" sz="1900" dirty="0" err="1" smtClean="0"/>
              <a:t>Минобрнауки</a:t>
            </a:r>
            <a:r>
              <a:rPr lang="ru-RU" sz="1900" dirty="0" smtClean="0"/>
              <a:t> России от 08.04.2014 № 293 </a:t>
            </a:r>
            <a:br>
              <a:rPr lang="ru-RU" sz="1900" dirty="0" smtClean="0"/>
            </a:br>
            <a:r>
              <a:rPr lang="ru-RU" sz="1900" dirty="0" smtClean="0"/>
              <a:t>«Об утверждении порядка приема в образовательные организации, реализующие образовательные программы дошкольного образования»</a:t>
            </a:r>
          </a:p>
          <a:p>
            <a:pPr>
              <a:buNone/>
            </a:pPr>
            <a:r>
              <a:rPr lang="en-US" sz="1900" dirty="0" smtClean="0">
                <a:hlinkClick r:id="rId3"/>
              </a:rPr>
              <a:t>http://www.consultant.ru/document/cons_doc_LAW_163028/</a:t>
            </a:r>
            <a:endParaRPr lang="ru-RU" sz="1900" dirty="0" smtClean="0"/>
          </a:p>
          <a:p>
            <a:pPr>
              <a:buNone/>
            </a:pPr>
            <a:endParaRPr lang="ru-RU" sz="19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Нормативно-методические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Приказ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России от 13.01.2014 N 8 «Об утверждении примерной формы договора об образовании по образовательным программам дошкольного образования»</a:t>
            </a:r>
          </a:p>
          <a:p>
            <a:r>
              <a:rPr lang="ru-RU" sz="2800" dirty="0" smtClean="0"/>
              <a:t>Письмо Федеральной службы по контролю в сфере образования и науки (</a:t>
            </a:r>
            <a:r>
              <a:rPr lang="ru-RU" sz="2800" dirty="0" err="1" smtClean="0"/>
              <a:t>Рособрнадзора</a:t>
            </a:r>
            <a:r>
              <a:rPr lang="ru-RU" sz="2800" dirty="0" smtClean="0"/>
              <a:t>) № 01-52-22/05-382 от 07.02 2014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http://www.firo.ru/wp-content/uploads/2014/02/Letter_01-52-22_05-382_07-02-2014.pdf</a:t>
            </a:r>
            <a:endParaRPr lang="ru-RU" sz="2800" dirty="0" smtClean="0"/>
          </a:p>
          <a:p>
            <a:r>
              <a:rPr lang="ru-RU" sz="2800" dirty="0" smtClean="0"/>
              <a:t>Методические рекомендации по реализации полномочий органов государственной власти по финансовому обеспечению оказания государственных и муниципальных услуг в сфере дошкольного образования</a:t>
            </a:r>
          </a:p>
          <a:p>
            <a:pPr>
              <a:buNone/>
            </a:pPr>
            <a:r>
              <a:rPr lang="en-US" sz="2800" dirty="0" smtClean="0">
                <a:hlinkClick r:id="rId3"/>
              </a:rPr>
              <a:t>http://www.firo.ru/wp-content/uploads/2014/02/Metodicheskie-rekomendacii_finansy_DO.pdf</a:t>
            </a:r>
            <a:endParaRPr lang="ru-RU" sz="2800" dirty="0" smtClean="0"/>
          </a:p>
          <a:p>
            <a:r>
              <a:rPr lang="ru-RU" sz="2800" dirty="0" smtClean="0"/>
              <a:t>Письмо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России от 28 февраля 2014 г. № 08-249 «Комментарии к ФГОС дошкольного образования»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http://www.firo.ru/wp-content/uploads/2014/02/Letter_08-249.pdf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http://www.rg.ru/2013/08/19/nomenklatura-site-dok.html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6"/>
              </a:rPr>
              <a:t>http://www.rg.ru/2010/10/20/teacher-dok.html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127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Поток</vt:lpstr>
      <vt:lpstr>О реализации плана действий по обеспечению введения ФГОС дошкольного образования</vt:lpstr>
      <vt:lpstr>Нормативные акты  по введению ФГОС ДО</vt:lpstr>
      <vt:lpstr>Нормативно-методические материалы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плана действий по обеспечению введения ФГОС дошкольного образования</dc:title>
  <dc:creator>Admin</dc:creator>
  <cp:lastModifiedBy>Кузнецова Жанна Борисовна</cp:lastModifiedBy>
  <cp:revision>12</cp:revision>
  <dcterms:created xsi:type="dcterms:W3CDTF">2014-05-28T12:35:54Z</dcterms:created>
  <dcterms:modified xsi:type="dcterms:W3CDTF">2014-05-29T21:02:07Z</dcterms:modified>
</cp:coreProperties>
</file>